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70" r:id="rId14"/>
    <p:sldId id="279" r:id="rId15"/>
    <p:sldId id="278" r:id="rId16"/>
    <p:sldId id="271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AA4"/>
    <a:srgbClr val="607085"/>
    <a:srgbClr val="9AA9BD"/>
    <a:srgbClr val="3B4553"/>
    <a:srgbClr val="57647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A10BB-58E4-42E2-91BF-458137CFCCE7}" v="34" dt="2023-02-17T02:56:29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77DA10BB-58E4-42E2-91BF-458137CFCCE7}"/>
    <pc:docChg chg="custSel addSld modSld">
      <pc:chgData name="Uros Kuzmanov" userId="2fc56db4-bb5f-4672-85dd-0e49a4dda746" providerId="ADAL" clId="{77DA10BB-58E4-42E2-91BF-458137CFCCE7}" dt="2023-02-17T02:56:36.990" v="59" actId="478"/>
      <pc:docMkLst>
        <pc:docMk/>
      </pc:docMkLst>
      <pc:sldChg chg="addSp delSp modSp mod">
        <pc:chgData name="Uros Kuzmanov" userId="2fc56db4-bb5f-4672-85dd-0e49a4dda746" providerId="ADAL" clId="{77DA10BB-58E4-42E2-91BF-458137CFCCE7}" dt="2023-02-17T02:56:36.990" v="59" actId="478"/>
        <pc:sldMkLst>
          <pc:docMk/>
          <pc:sldMk cId="3455916281" sldId="279"/>
        </pc:sldMkLst>
        <pc:picChg chg="add del mod">
          <ac:chgData name="Uros Kuzmanov" userId="2fc56db4-bb5f-4672-85dd-0e49a4dda746" providerId="ADAL" clId="{77DA10BB-58E4-42E2-91BF-458137CFCCE7}" dt="2023-02-17T02:56:36.990" v="59" actId="478"/>
          <ac:picMkLst>
            <pc:docMk/>
            <pc:sldMk cId="3455916281" sldId="279"/>
            <ac:picMk id="2" creationId="{85052A83-AE52-04E2-DEBD-6ED03586E34C}"/>
          </ac:picMkLst>
        </pc:picChg>
        <pc:picChg chg="mod">
          <ac:chgData name="Uros Kuzmanov" userId="2fc56db4-bb5f-4672-85dd-0e49a4dda746" providerId="ADAL" clId="{77DA10BB-58E4-42E2-91BF-458137CFCCE7}" dt="2023-02-17T02:53:45.523" v="57" actId="1076"/>
          <ac:picMkLst>
            <pc:docMk/>
            <pc:sldMk cId="3455916281" sldId="279"/>
            <ac:picMk id="387" creationId="{051A71D8-B164-68C5-A794-241331ED7A78}"/>
          </ac:picMkLst>
        </pc:picChg>
      </pc:sldChg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957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2501</TotalTime>
  <Words>242</Words>
  <Application>Microsoft Office PowerPoint</Application>
  <PresentationFormat>Widescreen</PresentationFormat>
  <Paragraphs>74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2023-02-17T02:56:38Z</dcterms:modified>
</cp:coreProperties>
</file>